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5EDD8F7-E12C-4026-A999-9FFECBEA38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que viver ansioso, </a:t>
            </a:r>
          </a:p>
          <a:p>
            <a:r>
              <a:rPr lang="pt-BR" dirty="0"/>
              <a:t>se tenho um Deus de amor </a:t>
            </a:r>
          </a:p>
          <a:p>
            <a:r>
              <a:rPr lang="pt-BR" dirty="0"/>
              <a:t>Que não esconde o rosto, </a:t>
            </a:r>
          </a:p>
          <a:p>
            <a:r>
              <a:rPr lang="pt-BR" dirty="0"/>
              <a:t>mas ouve o meu clamor?</a:t>
            </a:r>
          </a:p>
        </p:txBody>
      </p:sp>
    </p:spTree>
    <p:extLst>
      <p:ext uri="{BB962C8B-B14F-4D97-AF65-F5344CB8AC3E}">
        <p14:creationId xmlns:p14="http://schemas.microsoft.com/office/powerpoint/2010/main" val="848154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E90B7C4-290D-4B4A-B6C6-0B4619A5C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 é a minha força, </a:t>
            </a:r>
          </a:p>
          <a:p>
            <a:r>
              <a:rPr lang="pt-BR" dirty="0"/>
              <a:t>o meu Consolador.</a:t>
            </a:r>
          </a:p>
        </p:txBody>
      </p:sp>
    </p:spTree>
    <p:extLst>
      <p:ext uri="{BB962C8B-B14F-4D97-AF65-F5344CB8AC3E}">
        <p14:creationId xmlns:p14="http://schemas.microsoft.com/office/powerpoint/2010/main" val="2291305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E90B7C4-290D-4B4A-B6C6-0B4619A5C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Conhece minhas dores </a:t>
            </a:r>
          </a:p>
          <a:p>
            <a:r>
              <a:rPr lang="pt-BR" dirty="0"/>
              <a:t>e cura o meu pesar. </a:t>
            </a:r>
          </a:p>
          <a:p>
            <a:r>
              <a:rPr lang="pt-BR" dirty="0"/>
              <a:t>Conhece minhas dores </a:t>
            </a:r>
          </a:p>
          <a:p>
            <a:r>
              <a:rPr lang="pt-BR" dirty="0"/>
              <a:t>e cura o meu pesar.</a:t>
            </a:r>
          </a:p>
        </p:txBody>
      </p:sp>
    </p:spTree>
    <p:extLst>
      <p:ext uri="{BB962C8B-B14F-4D97-AF65-F5344CB8AC3E}">
        <p14:creationId xmlns:p14="http://schemas.microsoft.com/office/powerpoint/2010/main" val="3069131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45B6F1-387D-4D4B-8A72-021626FDF5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seguirei cantando </a:t>
            </a:r>
          </a:p>
          <a:p>
            <a:r>
              <a:rPr lang="pt-BR" dirty="0"/>
              <a:t>as </a:t>
            </a:r>
            <a:r>
              <a:rPr lang="pt-BR"/>
              <a:t>novas desse</a:t>
            </a:r>
            <a:r>
              <a:rPr lang="pt-BR" dirty="0"/>
              <a:t> amor,</a:t>
            </a:r>
          </a:p>
          <a:p>
            <a:r>
              <a:rPr lang="pt-BR" dirty="0"/>
              <a:t>De um Pai que veste as </a:t>
            </a:r>
          </a:p>
          <a:p>
            <a:r>
              <a:rPr lang="pt-BR" dirty="0"/>
              <a:t>flores e cuidará de mim.</a:t>
            </a:r>
          </a:p>
        </p:txBody>
      </p:sp>
    </p:spTree>
    <p:extLst>
      <p:ext uri="{BB962C8B-B14F-4D97-AF65-F5344CB8AC3E}">
        <p14:creationId xmlns:p14="http://schemas.microsoft.com/office/powerpoint/2010/main" val="1656381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863F6A2-90A1-460C-A9C7-D416EC8AE3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estou fraco e triste, </a:t>
            </a:r>
          </a:p>
          <a:p>
            <a:r>
              <a:rPr lang="pt-BR" dirty="0"/>
              <a:t>sem rumo ou direção, </a:t>
            </a:r>
          </a:p>
          <a:p>
            <a:r>
              <a:rPr lang="pt-BR" dirty="0"/>
              <a:t>O coração ferido, </a:t>
            </a:r>
          </a:p>
          <a:p>
            <a:r>
              <a:rPr lang="pt-BR" dirty="0"/>
              <a:t>buscando solução, </a:t>
            </a:r>
          </a:p>
        </p:txBody>
      </p:sp>
    </p:spTree>
    <p:extLst>
      <p:ext uri="{BB962C8B-B14F-4D97-AF65-F5344CB8AC3E}">
        <p14:creationId xmlns:p14="http://schemas.microsoft.com/office/powerpoint/2010/main" val="2624066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E544483-E27B-4C03-825C-940AC4957E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vou a Cristo, meu Mestre, </a:t>
            </a:r>
          </a:p>
          <a:p>
            <a:r>
              <a:rPr lang="pt-BR" dirty="0"/>
              <a:t>Amigo e Protetor. </a:t>
            </a:r>
          </a:p>
        </p:txBody>
      </p:sp>
    </p:spTree>
    <p:extLst>
      <p:ext uri="{BB962C8B-B14F-4D97-AF65-F5344CB8AC3E}">
        <p14:creationId xmlns:p14="http://schemas.microsoft.com/office/powerpoint/2010/main" val="2762211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ADBBE5B-A899-49D0-A148-EB8FDDC1B1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Encontro alívio em Seus braços, </a:t>
            </a:r>
          </a:p>
          <a:p>
            <a:r>
              <a:rPr lang="pt-BR" dirty="0"/>
              <a:t>conforto na aflição. </a:t>
            </a:r>
          </a:p>
          <a:p>
            <a:r>
              <a:rPr lang="pt-BR" dirty="0"/>
              <a:t>Encontro alívio em Seus braços, </a:t>
            </a:r>
          </a:p>
          <a:p>
            <a:r>
              <a:rPr lang="pt-BR" dirty="0"/>
              <a:t>conforto na aflição.</a:t>
            </a:r>
          </a:p>
        </p:txBody>
      </p:sp>
    </p:spTree>
    <p:extLst>
      <p:ext uri="{BB962C8B-B14F-4D97-AF65-F5344CB8AC3E}">
        <p14:creationId xmlns:p14="http://schemas.microsoft.com/office/powerpoint/2010/main" val="4276884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45B6F1-387D-4D4B-8A72-021626FDF5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seguirei cantando </a:t>
            </a:r>
          </a:p>
          <a:p>
            <a:r>
              <a:rPr lang="pt-BR" dirty="0"/>
              <a:t>as novas desse amor,</a:t>
            </a:r>
          </a:p>
          <a:p>
            <a:r>
              <a:rPr lang="pt-BR" dirty="0"/>
              <a:t>De um Pai que veste as </a:t>
            </a:r>
          </a:p>
          <a:p>
            <a:r>
              <a:rPr lang="pt-BR" dirty="0"/>
              <a:t>flores e cuidará de mim.</a:t>
            </a:r>
          </a:p>
        </p:txBody>
      </p:sp>
    </p:spTree>
    <p:extLst>
      <p:ext uri="{BB962C8B-B14F-4D97-AF65-F5344CB8AC3E}">
        <p14:creationId xmlns:p14="http://schemas.microsoft.com/office/powerpoint/2010/main" val="4283369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CACFCBC-1341-41D6-BEB2-1A849D9B88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Mesmo que esteja fraco, </a:t>
            </a:r>
          </a:p>
          <a:p>
            <a:r>
              <a:rPr lang="pt-BR" dirty="0"/>
              <a:t>não desanimarei. </a:t>
            </a:r>
          </a:p>
          <a:p>
            <a:r>
              <a:rPr lang="pt-BR" dirty="0"/>
              <a:t>Tenho, em Jesus, a força; </a:t>
            </a:r>
          </a:p>
          <a:p>
            <a:r>
              <a:rPr lang="pt-BR" dirty="0"/>
              <a:t>Seu braço me sustém. </a:t>
            </a:r>
          </a:p>
        </p:txBody>
      </p:sp>
    </p:spTree>
    <p:extLst>
      <p:ext uri="{BB962C8B-B14F-4D97-AF65-F5344CB8AC3E}">
        <p14:creationId xmlns:p14="http://schemas.microsoft.com/office/powerpoint/2010/main" val="3044164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B6EC51D-DB7C-4389-9A40-02E097B932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Amparo </a:t>
            </a:r>
            <a:r>
              <a:rPr lang="pt-BR" dirty="0" err="1"/>
              <a:t>nEle</a:t>
            </a:r>
            <a:r>
              <a:rPr lang="pt-BR" dirty="0"/>
              <a:t> eu encontro, </a:t>
            </a:r>
          </a:p>
          <a:p>
            <a:r>
              <a:rPr lang="pt-BR" dirty="0"/>
              <a:t>em toda a tribulação.</a:t>
            </a:r>
          </a:p>
        </p:txBody>
      </p:sp>
    </p:spTree>
    <p:extLst>
      <p:ext uri="{BB962C8B-B14F-4D97-AF65-F5344CB8AC3E}">
        <p14:creationId xmlns:p14="http://schemas.microsoft.com/office/powerpoint/2010/main" val="2512671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C2BFCB3-74EA-47D3-BDC0-3B981B0578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 é meu forte Refúgio, </a:t>
            </a:r>
          </a:p>
          <a:p>
            <a:r>
              <a:rPr lang="pt-BR" dirty="0"/>
              <a:t>é luz e salvação. </a:t>
            </a:r>
          </a:p>
          <a:p>
            <a:r>
              <a:rPr lang="pt-BR" dirty="0"/>
              <a:t>Ele é meu forte Refúgio, </a:t>
            </a:r>
          </a:p>
          <a:p>
            <a:r>
              <a:rPr lang="pt-BR" dirty="0"/>
              <a:t>é luz e salvação. </a:t>
            </a:r>
          </a:p>
        </p:txBody>
      </p:sp>
    </p:spTree>
    <p:extLst>
      <p:ext uri="{BB962C8B-B14F-4D97-AF65-F5344CB8AC3E}">
        <p14:creationId xmlns:p14="http://schemas.microsoft.com/office/powerpoint/2010/main" val="4035104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CUIDARÁ DE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45B6F1-387D-4D4B-8A72-021626FDF5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seguirei cantando </a:t>
            </a:r>
          </a:p>
          <a:p>
            <a:r>
              <a:rPr lang="pt-BR" dirty="0"/>
              <a:t>as novas desse amor,</a:t>
            </a:r>
          </a:p>
          <a:p>
            <a:r>
              <a:rPr lang="pt-BR" dirty="0"/>
              <a:t>De um Pai que veste as </a:t>
            </a:r>
          </a:p>
          <a:p>
            <a:r>
              <a:rPr lang="pt-BR" dirty="0"/>
              <a:t>flores e cuidará de mim.</a:t>
            </a:r>
          </a:p>
        </p:txBody>
      </p:sp>
    </p:spTree>
    <p:extLst>
      <p:ext uri="{BB962C8B-B14F-4D97-AF65-F5344CB8AC3E}">
        <p14:creationId xmlns:p14="http://schemas.microsoft.com/office/powerpoint/2010/main" val="3672274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99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CUIDARÁ DE MIM</vt:lpstr>
      <vt:lpstr>CUIDARÁ DE MIM</vt:lpstr>
      <vt:lpstr>CUIDARÁ DE MIM</vt:lpstr>
      <vt:lpstr>CUIDARÁ DE MIM</vt:lpstr>
      <vt:lpstr>CUIDARÁ DE MIM</vt:lpstr>
      <vt:lpstr>CUIDARÁ DE MIM</vt:lpstr>
      <vt:lpstr>CUIDARÁ DE MIM</vt:lpstr>
      <vt:lpstr>CUIDARÁ DE MIM</vt:lpstr>
      <vt:lpstr>CUIDARÁ DE MIM</vt:lpstr>
      <vt:lpstr>CUIDARÁ DE MIM</vt:lpstr>
      <vt:lpstr>CUIDARÁ DE MIM</vt:lpstr>
      <vt:lpstr>CUIDARÁ DE MIM</vt:lpstr>
      <vt:lpstr>CUIDARÁ DE MIM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2019-06-12T22:56:06Z</dcterms:modified>
</cp:coreProperties>
</file>

<file path=docProps/thumbnail.jpeg>
</file>